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s.jpeg"/>
          <p:cNvPicPr>
            <a:picLocks noChangeAspect="1"/>
          </p:cNvPicPr>
          <p:nvPr userDrawn="1"/>
        </p:nvPicPr>
        <p:blipFill>
          <a:blip r:embed="rId2">
            <a:alphaModFix/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003" y="263030"/>
            <a:ext cx="5052997" cy="60933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72B38-FD1D-45A5-80AF-74B242ED7467}" type="datetimeFigureOut">
              <a:rPr lang="en-GB" smtClean="0"/>
              <a:t>06/01/2017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51B3-AF1F-4688-B500-84633955B2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340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72B38-FD1D-45A5-80AF-74B242ED7467}" type="datetimeFigureOut">
              <a:rPr lang="en-GB" smtClean="0"/>
              <a:t>06/01/2017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51B3-AF1F-4688-B500-84633955B2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651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72B38-FD1D-45A5-80AF-74B242ED7467}" type="datetimeFigureOut">
              <a:rPr lang="en-GB" smtClean="0"/>
              <a:t>06/01/2017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51B3-AF1F-4688-B500-84633955B2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057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s.jpeg"/>
          <p:cNvPicPr>
            <a:picLocks noChangeAspect="1"/>
          </p:cNvPicPr>
          <p:nvPr userDrawn="1"/>
        </p:nvPicPr>
        <p:blipFill>
          <a:blip r:embed="rId2">
            <a:alphaModFix/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603" y="365125"/>
            <a:ext cx="5052997" cy="60933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72B38-FD1D-45A5-80AF-74B242ED7467}" type="datetimeFigureOut">
              <a:rPr lang="en-GB" smtClean="0"/>
              <a:t>06/01/2017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51B3-AF1F-4688-B500-84633955B2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185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72B38-FD1D-45A5-80AF-74B242ED7467}" type="datetimeFigureOut">
              <a:rPr lang="en-GB" smtClean="0"/>
              <a:t>06/01/2017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51B3-AF1F-4688-B500-84633955B2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986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72B38-FD1D-45A5-80AF-74B242ED7467}" type="datetimeFigureOut">
              <a:rPr lang="en-GB" smtClean="0"/>
              <a:t>06/01/2017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51B3-AF1F-4688-B500-84633955B2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297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72B38-FD1D-45A5-80AF-74B242ED7467}" type="datetimeFigureOut">
              <a:rPr lang="en-GB" smtClean="0"/>
              <a:t>06/01/2017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51B3-AF1F-4688-B500-84633955B2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944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72B38-FD1D-45A5-80AF-74B242ED7467}" type="datetimeFigureOut">
              <a:rPr lang="en-GB" smtClean="0"/>
              <a:t>06/01/2017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51B3-AF1F-4688-B500-84633955B2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679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72B38-FD1D-45A5-80AF-74B242ED7467}" type="datetimeFigureOut">
              <a:rPr lang="en-GB" smtClean="0"/>
              <a:t>06/01/2017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51B3-AF1F-4688-B500-84633955B2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817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72B38-FD1D-45A5-80AF-74B242ED7467}" type="datetimeFigureOut">
              <a:rPr lang="en-GB" smtClean="0"/>
              <a:t>06/01/2017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51B3-AF1F-4688-B500-84633955B2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476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72B38-FD1D-45A5-80AF-74B242ED7467}" type="datetimeFigureOut">
              <a:rPr lang="en-GB" smtClean="0"/>
              <a:t>06/01/2017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51B3-AF1F-4688-B500-84633955B2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444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72B38-FD1D-45A5-80AF-74B242ED7467}" type="datetimeFigureOut">
              <a:rPr lang="en-GB" smtClean="0"/>
              <a:t>06/01/2017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451B3-AF1F-4688-B500-84633955B2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63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Commercialisation and media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Mr Wills</a:t>
            </a:r>
          </a:p>
          <a:p>
            <a:fld id="{7A4DF3C8-5CDC-431C-BB97-929EABCEB342}" type="datetime1">
              <a:rPr lang="en-GB"/>
              <a:t>06/01/2017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371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419" t="15801" r="30534" b="14481"/>
          <a:stretch/>
        </p:blipFill>
        <p:spPr>
          <a:xfrm>
            <a:off x="1854557" y="146184"/>
            <a:ext cx="7332468" cy="652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81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 smtClean="0"/>
              <a:t>What do you notice in these videos ?</a:t>
            </a:r>
            <a:endParaRPr lang="en-GB" b="1" u="sn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2353698"/>
              </p:ext>
            </p:extLst>
          </p:nvPr>
        </p:nvGraphicFramePr>
        <p:xfrm>
          <a:off x="838200" y="1720001"/>
          <a:ext cx="10515600" cy="1200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600455">
                <a:tc>
                  <a:txBody>
                    <a:bodyPr/>
                    <a:lstStyle/>
                    <a:p>
                      <a:pPr algn="ctr"/>
                      <a:r>
                        <a:rPr lang="en-GB" b="1" u="sng" dirty="0" smtClean="0"/>
                        <a:t>Similarities</a:t>
                      </a:r>
                      <a:endParaRPr lang="en-GB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u="sng" dirty="0" smtClean="0"/>
                        <a:t>Differences</a:t>
                      </a:r>
                      <a:endParaRPr lang="en-GB" b="1" u="sng" dirty="0"/>
                    </a:p>
                  </a:txBody>
                  <a:tcPr/>
                </a:tc>
              </a:tr>
              <a:tr h="6004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38200" y="3836762"/>
            <a:ext cx="4951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https://www.youtube.com/watch?v=zhykeM1XorA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838200" y="4596615"/>
            <a:ext cx="4803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https://www.youtube.com/watch?v=zXzpjbyFIgw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107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Factors leading to the commercialisation of contemporary physical activity and sport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2321" y="2190618"/>
            <a:ext cx="5274972" cy="1072121"/>
          </a:xfrm>
        </p:spPr>
        <p:txBody>
          <a:bodyPr/>
          <a:lstStyle/>
          <a:p>
            <a:r>
              <a:rPr lang="en-GB" dirty="0" smtClean="0"/>
              <a:t>Growing public interest and spectatorshi</a:t>
            </a:r>
            <a:r>
              <a:rPr lang="en-GB" dirty="0"/>
              <a:t>p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65124"/>
            <a:ext cx="10515600" cy="1325563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Why has commercialisation happened?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302321" y="2987611"/>
            <a:ext cx="5274972" cy="1072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More media interest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330583" y="3440309"/>
            <a:ext cx="5274972" cy="1072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Professionalism</a:t>
            </a:r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330583" y="3921130"/>
            <a:ext cx="5274972" cy="1072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Advertising</a:t>
            </a:r>
            <a:endParaRPr lang="en-GB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330583" y="4520912"/>
            <a:ext cx="5274972" cy="1072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Sponsorship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134" y="1824211"/>
            <a:ext cx="3741371" cy="19282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51" y="3486816"/>
            <a:ext cx="3331138" cy="21097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1729" y="2788333"/>
            <a:ext cx="5024236" cy="3566098"/>
          </a:xfrm>
          <a:prstGeom prst="rect">
            <a:avLst/>
          </a:prstGeom>
        </p:spPr>
      </p:pic>
      <p:pic>
        <p:nvPicPr>
          <p:cNvPr id="1028" name="Picture 4" descr="Image result for tour de france 20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1" y="2292919"/>
            <a:ext cx="7203270" cy="330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51" y="1863730"/>
            <a:ext cx="7315200" cy="4114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243" y="2290800"/>
            <a:ext cx="7296850" cy="176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7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the impacts of commercialisation of physical activity and sport on….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Society</a:t>
            </a:r>
          </a:p>
          <a:p>
            <a:endParaRPr lang="en-GB" dirty="0" smtClean="0"/>
          </a:p>
          <a:p>
            <a:r>
              <a:rPr lang="en-GB" dirty="0" smtClean="0"/>
              <a:t>Individual spots</a:t>
            </a:r>
          </a:p>
          <a:p>
            <a:endParaRPr lang="en-GB" dirty="0" smtClean="0"/>
          </a:p>
          <a:p>
            <a:r>
              <a:rPr lang="en-GB" dirty="0" smtClean="0"/>
              <a:t>Performers</a:t>
            </a:r>
          </a:p>
          <a:p>
            <a:endParaRPr lang="en-GB" dirty="0" smtClean="0"/>
          </a:p>
          <a:p>
            <a:r>
              <a:rPr lang="en-GB" dirty="0" smtClean="0"/>
              <a:t>Spectators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383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Task/Homework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How has the coverage of sport changed since 1980?</a:t>
            </a:r>
          </a:p>
          <a:p>
            <a:endParaRPr lang="en-GB" dirty="0">
              <a:sym typeface="Wingdings" panose="05000000000000000000" pitchFamily="2" charset="2"/>
            </a:endParaRPr>
          </a:p>
          <a:p>
            <a:r>
              <a:rPr lang="en-GB" dirty="0" smtClean="0">
                <a:sym typeface="Wingdings" panose="05000000000000000000" pitchFamily="2" charset="2"/>
              </a:rPr>
              <a:t>Due </a:t>
            </a:r>
            <a:r>
              <a:rPr lang="en-GB" smtClean="0">
                <a:sym typeface="Wingdings" panose="05000000000000000000" pitchFamily="2" charset="2"/>
              </a:rPr>
              <a:t>16</a:t>
            </a:r>
            <a:r>
              <a:rPr lang="en-GB" baseline="30000" smtClean="0">
                <a:sym typeface="Wingdings" panose="05000000000000000000" pitchFamily="2" charset="2"/>
              </a:rPr>
              <a:t>th</a:t>
            </a:r>
            <a:r>
              <a:rPr lang="en-GB" smtClean="0">
                <a:sym typeface="Wingdings" panose="05000000000000000000" pitchFamily="2" charset="2"/>
              </a:rPr>
              <a:t> January 2017 </a:t>
            </a:r>
          </a:p>
          <a:p>
            <a:endParaRPr lang="en-GB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862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83</Words>
  <Application>Microsoft Office PowerPoint</Application>
  <PresentationFormat>Widescreen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 Theme</vt:lpstr>
      <vt:lpstr>Commercialisation and media</vt:lpstr>
      <vt:lpstr>PowerPoint Presentation</vt:lpstr>
      <vt:lpstr>What do you notice in these videos ?</vt:lpstr>
      <vt:lpstr>Factors leading to the commercialisation of contemporary physical activity and sport</vt:lpstr>
      <vt:lpstr>What are the impacts of commercialisation of physical activity and sport on….</vt:lpstr>
      <vt:lpstr>Task/Homework</vt:lpstr>
    </vt:vector>
  </TitlesOfParts>
  <Company>Bishop Ramsey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Commercialisation and media</dc:title>
  <dc:creator>swills</dc:creator>
  <cp:lastModifiedBy>swills</cp:lastModifiedBy>
  <cp:revision>16</cp:revision>
  <dcterms:created xsi:type="dcterms:W3CDTF">2017-01-06T13:25:50Z</dcterms:created>
  <dcterms:modified xsi:type="dcterms:W3CDTF">2017-01-06T15:54:51Z</dcterms:modified>
</cp:coreProperties>
</file>