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57" r:id="rId7"/>
    <p:sldId id="261" r:id="rId8"/>
    <p:sldId id="259" r:id="rId9"/>
    <p:sldId id="258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/>
              <a:t>Transfer of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u="sng"/>
              <a:t>Learning skills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b="1" u="sng"/>
              <a:t>Basic to complex</a:t>
            </a:r>
            <a:endParaRPr lang="en-US"/>
          </a:p>
          <a:p>
            <a:pPr>
              <a:buNone/>
            </a:pPr>
            <a:r>
              <a:rPr lang="en-US"/>
              <a:t>It is common to teach basic skills first and then to build upon these skills to achieve more sophisticated skills. 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Think about primary PE...........</a:t>
            </a:r>
          </a:p>
        </p:txBody>
      </p:sp>
    </p:spTree>
    <p:extLst>
      <p:ext uri="{BB962C8B-B14F-4D97-AF65-F5344CB8AC3E}">
        <p14:creationId xmlns:p14="http://schemas.microsoft.com/office/powerpoint/2010/main" val="375019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u="sng"/>
              <a:t>Learning skills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b="1" u="sng"/>
              <a:t>Basic to complex</a:t>
            </a:r>
            <a:endParaRPr lang="en-US"/>
          </a:p>
          <a:p>
            <a:pPr>
              <a:buNone/>
            </a:pPr>
            <a:r>
              <a:rPr lang="en-US"/>
              <a:t>How would you teach a straddle jump in Gymnastics?</a:t>
            </a:r>
          </a:p>
        </p:txBody>
      </p:sp>
    </p:spTree>
    <p:extLst>
      <p:ext uri="{BB962C8B-B14F-4D97-AF65-F5344CB8AC3E}">
        <p14:creationId xmlns:p14="http://schemas.microsoft.com/office/powerpoint/2010/main" val="63473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u="sng"/>
              <a:t>Learning skills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b="1" u="sng"/>
              <a:t>Basic to complex</a:t>
            </a:r>
            <a:endParaRPr lang="en-US"/>
          </a:p>
          <a:p>
            <a:pPr>
              <a:buNone/>
            </a:pPr>
            <a:r>
              <a:rPr lang="en-US"/>
              <a:t>How would you teach a straddle jump in Gymnastics?</a:t>
            </a:r>
          </a:p>
          <a:p>
            <a:pPr>
              <a:buNone/>
            </a:pPr>
            <a:r>
              <a:rPr lang="en-US"/>
              <a:t>1 – Star jumps, legs wide &amp; straight</a:t>
            </a:r>
          </a:p>
          <a:p>
            <a:pPr>
              <a:buNone/>
            </a:pPr>
            <a:r>
              <a:rPr lang="en-US"/>
              <a:t>2 – Running with two feet take offs</a:t>
            </a:r>
          </a:p>
          <a:p>
            <a:pPr>
              <a:buNone/>
            </a:pPr>
            <a:r>
              <a:rPr lang="en-US"/>
              <a:t>3 – Straddle vault over partner</a:t>
            </a:r>
          </a:p>
          <a:p>
            <a:pPr>
              <a:buNone/>
            </a:pPr>
            <a:r>
              <a:rPr lang="en-US"/>
              <a:t>4 – Straddle jump onto a low vault, with support</a:t>
            </a:r>
          </a:p>
          <a:p>
            <a:pPr>
              <a:buNone/>
            </a:pPr>
            <a:r>
              <a:rPr lang="en-US"/>
              <a:t>5 – Make the vault higher and gradually reduce support</a:t>
            </a:r>
          </a:p>
        </p:txBody>
      </p:sp>
    </p:spTree>
    <p:extLst>
      <p:ext uri="{BB962C8B-B14F-4D97-AF65-F5344CB8AC3E}">
        <p14:creationId xmlns:p14="http://schemas.microsoft.com/office/powerpoint/2010/main" val="269904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u="sng"/>
              <a:t>Types of transfer of skills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/>
              <a:t>5 types:</a:t>
            </a:r>
          </a:p>
          <a:p>
            <a:pPr marL="0" indent="0">
              <a:buNone/>
            </a:pPr>
            <a:r>
              <a:rPr lang="en-US"/>
              <a:t>Proactive transfer</a:t>
            </a:r>
          </a:p>
          <a:p>
            <a:pPr marL="0" indent="0">
              <a:buNone/>
            </a:pPr>
            <a:r>
              <a:rPr lang="en-US"/>
              <a:t>Retroactive transfer</a:t>
            </a:r>
          </a:p>
          <a:p>
            <a:pPr marL="0" indent="0">
              <a:buNone/>
            </a:pPr>
            <a:r>
              <a:rPr lang="en-US"/>
              <a:t>Positive transfer</a:t>
            </a:r>
          </a:p>
          <a:p>
            <a:pPr marL="0" indent="0">
              <a:buNone/>
            </a:pPr>
            <a:r>
              <a:rPr lang="en-US"/>
              <a:t>Negative transfer</a:t>
            </a:r>
          </a:p>
          <a:p>
            <a:pPr marL="0" indent="0">
              <a:buNone/>
            </a:pPr>
            <a:r>
              <a:rPr lang="en-US"/>
              <a:t>Bilateral transfer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475" y="1825625"/>
            <a:ext cx="4604701" cy="463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u="sng"/>
              <a:t>Research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5 groups 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Research 1 type of transfer each.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Teach the class.</a:t>
            </a:r>
          </a:p>
        </p:txBody>
      </p:sp>
    </p:spTree>
    <p:extLst>
      <p:ext uri="{BB962C8B-B14F-4D97-AF65-F5344CB8AC3E}">
        <p14:creationId xmlns:p14="http://schemas.microsoft.com/office/powerpoint/2010/main" val="80107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u="sng" err="1"/>
              <a:t>Optimising</a:t>
            </a:r>
            <a:r>
              <a:rPr lang="en-US" b="1" u="sng"/>
              <a:t> positive effects and limiting negative effects of transfer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/>
              <a:t>Being aware of the theories of transfer of skills.</a:t>
            </a:r>
          </a:p>
          <a:p>
            <a:pPr marL="0" indent="0">
              <a:buNone/>
            </a:pPr>
            <a:r>
              <a:rPr lang="en-US"/>
              <a:t>Make the most of opportunities in training to </a:t>
            </a:r>
            <a:r>
              <a:rPr lang="en-US" err="1"/>
              <a:t>optimise</a:t>
            </a:r>
            <a:r>
              <a:rPr lang="en-US"/>
              <a:t> positive effects.</a:t>
            </a:r>
          </a:p>
          <a:p>
            <a:pPr marL="0" indent="0">
              <a:buNone/>
            </a:pPr>
            <a:r>
              <a:t>Explain to the performer how a certain practice might help their development. </a:t>
            </a:r>
          </a:p>
          <a:p>
            <a:pPr marL="0" indent="0">
              <a:buNone/>
            </a:pPr>
            <a:r>
              <a:t>Training should emulate the real game situation, to enable to true kinesthetic feeling/get the body used to the true life movement. </a:t>
            </a:r>
          </a:p>
          <a:p>
            <a:pPr marL="0" indent="0">
              <a:buNone/>
            </a:pPr>
            <a:r>
              <a:t>Coach should progressive build on skills, to learn sub-routines and build upon another skill. </a:t>
            </a:r>
          </a:p>
          <a:p>
            <a:pPr marL="0" indent="0">
              <a:buNone/>
            </a:pPr>
            <a:r>
              <a:t>Avoid too many differing movement patterns to avoid confusing the performer. 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83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u="sng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2209800"/>
            <a:ext cx="2743200" cy="110302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525" y="2162175"/>
            <a:ext cx="2743200" cy="212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EC3324F5971D4B83C2C0323DC40689" ma:contentTypeVersion="2" ma:contentTypeDescription="Create a new document." ma:contentTypeScope="" ma:versionID="1b85d4978ae80e04e334c706cdc54aba">
  <xsd:schema xmlns:xsd="http://www.w3.org/2001/XMLSchema" xmlns:xs="http://www.w3.org/2001/XMLSchema" xmlns:p="http://schemas.microsoft.com/office/2006/metadata/properties" xmlns:ns2="34489774-0ce9-45ff-936a-ee1185cfeabb" targetNamespace="http://schemas.microsoft.com/office/2006/metadata/properties" ma:root="true" ma:fieldsID="ed85f4c9f1708b03a93f8e1ca3092023" ns2:_="">
    <xsd:import namespace="34489774-0ce9-45ff-936a-ee1185cfe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89774-0ce9-45ff-936a-ee1185cfe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C47D0E-B759-4BB9-9B81-503E9586A2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489774-0ce9-45ff-936a-ee1185cfe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6C3C31-325C-4B93-B44E-2C74E298FC2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A77328-E849-4611-B638-C573F62BC0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Transfer of Skills</vt:lpstr>
      <vt:lpstr>Learning skills</vt:lpstr>
      <vt:lpstr>Learning skills</vt:lpstr>
      <vt:lpstr>Learning skills</vt:lpstr>
      <vt:lpstr>Types of transfer of skills</vt:lpstr>
      <vt:lpstr>Research</vt:lpstr>
      <vt:lpstr>Optimising positive effects and limiting negative effects of transfer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Skills</dc:title>
  <cp:revision>1</cp:revision>
  <dcterms:modified xsi:type="dcterms:W3CDTF">2017-10-10T09:16:40Z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0x010100B4EC3324F5971D4B83C2C0323DC40689</vt:lpwstr>
  </property>
</Properties>
</file>